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2"/>
  </p:notesMasterIdLst>
  <p:handoutMasterIdLst>
    <p:handoutMasterId r:id="rId33"/>
  </p:handoutMasterIdLst>
  <p:sldIdLst>
    <p:sldId id="391" r:id="rId8"/>
    <p:sldId id="558" r:id="rId9"/>
    <p:sldId id="663" r:id="rId10"/>
    <p:sldId id="665" r:id="rId11"/>
    <p:sldId id="575" r:id="rId12"/>
    <p:sldId id="664" r:id="rId13"/>
    <p:sldId id="659" r:id="rId14"/>
    <p:sldId id="583" r:id="rId15"/>
    <p:sldId id="634" r:id="rId16"/>
    <p:sldId id="615" r:id="rId17"/>
    <p:sldId id="676" r:id="rId18"/>
    <p:sldId id="616" r:id="rId19"/>
    <p:sldId id="666" r:id="rId20"/>
    <p:sldId id="636" r:id="rId21"/>
    <p:sldId id="675" r:id="rId22"/>
    <p:sldId id="667" r:id="rId23"/>
    <p:sldId id="668" r:id="rId24"/>
    <p:sldId id="669" r:id="rId25"/>
    <p:sldId id="674" r:id="rId26"/>
    <p:sldId id="670" r:id="rId27"/>
    <p:sldId id="671" r:id="rId28"/>
    <p:sldId id="673" r:id="rId29"/>
    <p:sldId id="672" r:id="rId30"/>
    <p:sldId id="5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05" autoAdjust="0"/>
  </p:normalViewPr>
  <p:slideViewPr>
    <p:cSldViewPr snapToGrid="0" showGuides="1">
      <p:cViewPr varScale="1">
        <p:scale>
          <a:sx n="68" d="100"/>
          <a:sy n="68" d="100"/>
        </p:scale>
        <p:origin x="726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09-Jan-21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09-Jan-21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9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52659"/>
            <a:ext cx="9144000" cy="105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1886" y="4549774"/>
            <a:ext cx="8993876" cy="103428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Relative Date Filters in Alma Analytics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/>
              <a:t>Yoel Kortick</a:t>
            </a:r>
            <a:br>
              <a:rPr lang="en-US" sz="2800" dirty="0"/>
            </a:br>
            <a:r>
              <a:rPr lang="en-US" sz="2800" dirty="0"/>
              <a:t>Senior Librarian</a:t>
            </a:r>
          </a:p>
        </p:txBody>
      </p:sp>
      <p:pic>
        <p:nvPicPr>
          <p:cNvPr id="1026" name="Picture 2" descr="Image result for fil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40" y="1096892"/>
            <a:ext cx="4534814" cy="27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6" y="598250"/>
            <a:ext cx="4095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5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1392072" y="1126771"/>
            <a:ext cx="3084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Introduction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2071" y="2204944"/>
            <a:ext cx="6332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070" y="3272631"/>
            <a:ext cx="7083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abc</a:t>
            </a:r>
            <a:endParaRPr lang="en-US" sz="2500" dirty="0"/>
          </a:p>
        </p:txBody>
      </p:sp>
      <p:sp>
        <p:nvSpPr>
          <p:cNvPr id="30" name="Rectangle 29"/>
          <p:cNvSpPr/>
          <p:nvPr/>
        </p:nvSpPr>
        <p:spPr>
          <a:xfrm>
            <a:off x="1301879" y="2161354"/>
            <a:ext cx="6422755" cy="536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5" name="Rectangle 14"/>
          <p:cNvSpPr/>
          <p:nvPr/>
        </p:nvSpPr>
        <p:spPr>
          <a:xfrm>
            <a:off x="161632" y="3098043"/>
            <a:ext cx="2090249" cy="327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returns per day in the last 7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5959" y="276665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Example One</a:t>
            </a:r>
          </a:p>
          <a:p>
            <a:pPr algn="ctr"/>
            <a:r>
              <a:rPr lang="en-US" sz="2800" b="1" dirty="0"/>
              <a:t>Number of returns per day in the last 7 days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21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returns per day in the last 7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Fulfillment subject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Return Date Filter = ‘Last 7 Days’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2" y="2347414"/>
            <a:ext cx="5227320" cy="3844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913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returns per day in the last 7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Display the Return Date and Number of Loans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28" y="1610856"/>
            <a:ext cx="4541618" cy="4395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86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returns per day in the last 7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302" y="1909008"/>
            <a:ext cx="4390514" cy="4083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50878" y="86961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on Oct. 25 2017 we get the following 7 days: </a:t>
            </a:r>
          </a:p>
        </p:txBody>
      </p:sp>
    </p:spTree>
    <p:extLst>
      <p:ext uri="{BB962C8B-B14F-4D97-AF65-F5344CB8AC3E}">
        <p14:creationId xmlns:p14="http://schemas.microsoft.com/office/powerpoint/2010/main" val="166019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per month for previous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5959" y="276665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Example Two</a:t>
            </a:r>
          </a:p>
          <a:p>
            <a:pPr algn="ctr"/>
            <a:r>
              <a:rPr lang="en-US" sz="2800" b="1" dirty="0"/>
              <a:t>Expenditure per month for previous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680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per month for previous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Funds Expenditures Subject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Transaction Date Filter = ‘Previous Year’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26" y="2292917"/>
            <a:ext cx="5126332" cy="369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280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per month for previous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Display the Transaction Date Full Month and Number of Loans (Transaction Date Full Month includes the month and the year of the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Add filter for transaction type = Expenditure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65" y="3052713"/>
            <a:ext cx="4638841" cy="2913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85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per month for previous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0878" y="86961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on Oct. 25 201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 we get the following  which is all months of 201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dirty="0"/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2" y="1456968"/>
            <a:ext cx="3846437" cy="4599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846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JR1 Journal Usage per platform in current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5959" y="276665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Example Three</a:t>
            </a:r>
          </a:p>
          <a:p>
            <a:pPr algn="ctr"/>
            <a:r>
              <a:rPr lang="en-US" sz="2800" b="1" dirty="0"/>
              <a:t>JR1 Journal Usage per platform in current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884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126771"/>
            <a:ext cx="3084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2071" y="2204944"/>
            <a:ext cx="6332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Examples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070" y="3272631"/>
            <a:ext cx="7083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abc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071" y="1113123"/>
            <a:ext cx="2511189" cy="536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1632" y="3098043"/>
            <a:ext cx="2090249" cy="327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0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JR1 Journal Usage per platform in current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Usage Data Subject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Usage Date Filter = ‘Current Year’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03" y="2206964"/>
            <a:ext cx="5566937" cy="3961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372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JR1 Journal Usage per platform in current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Display the Usage Date Year, JR1 Journal Usage Counter, and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Add filter for JR1 Journal Usage Counter is in top 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Sort JR1 Journal Usage Counter descending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49" y="2806077"/>
            <a:ext cx="5272521" cy="3578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95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JR1 Journal Usage per platform in current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Move the Usage Date Year to the Sections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751" y="1619643"/>
            <a:ext cx="4530672" cy="4697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57099" y="5117910"/>
            <a:ext cx="2050561" cy="28660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27093" y="5597860"/>
            <a:ext cx="1302211" cy="31162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9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JR1 Journal Usage per platform in current year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0878" y="86961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on Oct. 25 201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 we get the following  which is for year 201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631" y="1573419"/>
            <a:ext cx="3474055" cy="4382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79928" y="3070746"/>
            <a:ext cx="736979" cy="368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" y="7253"/>
            <a:ext cx="9144000" cy="6858000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52659"/>
            <a:ext cx="9144000" cy="1070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1886" y="4549774"/>
            <a:ext cx="8993876" cy="103428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/>
              <a:t>Yoel Kortick</a:t>
            </a:r>
            <a:br>
              <a:rPr lang="en-US" sz="2800" dirty="0"/>
            </a:br>
            <a:r>
              <a:rPr lang="en-US" sz="2800" dirty="0"/>
              <a:t>Senior Librarian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42" y="6632701"/>
            <a:ext cx="382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http://www.thisiscolossal.com/2017/06/enchanting-libraries-by-photographer-thibaud-poirier/</a:t>
            </a:r>
          </a:p>
        </p:txBody>
      </p:sp>
    </p:spTree>
    <p:extLst>
      <p:ext uri="{BB962C8B-B14F-4D97-AF65-F5344CB8AC3E}">
        <p14:creationId xmlns:p14="http://schemas.microsoft.com/office/powerpoint/2010/main" val="125082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Relative Date Filters are used to filter for a date period that is relative to when the report is viewed.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example, relative filters can be used to retrieve only the current month, the year to date, or the past 7 days.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Relative date filters make it easier to create views that do not require a user to manually change the filter or fill in a prompt.  Every time the report is run the date is filtered relative the current date on which it is run.</a:t>
            </a:r>
          </a:p>
        </p:txBody>
      </p:sp>
    </p:spTree>
    <p:extLst>
      <p:ext uri="{BB962C8B-B14F-4D97-AF65-F5344CB8AC3E}">
        <p14:creationId xmlns:p14="http://schemas.microsoft.com/office/powerpoint/2010/main" val="109271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new date filter field appears in the various date dimensions.  Here it is for example in three different subject areas in three different dimensions.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5" y="2654030"/>
            <a:ext cx="2124371" cy="3448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62" y="2657442"/>
            <a:ext cx="2887993" cy="3447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303" y="2654030"/>
            <a:ext cx="2737278" cy="3447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14045" y="2852382"/>
            <a:ext cx="1278277" cy="30025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18579" y="2854654"/>
            <a:ext cx="1278277" cy="30025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14438" y="2856926"/>
            <a:ext cx="1278277" cy="30025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98707" y="4806292"/>
            <a:ext cx="1278277" cy="30025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03241" y="4808564"/>
            <a:ext cx="1928819" cy="29797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0860" y="5370400"/>
            <a:ext cx="1380627" cy="27977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1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180" y="869619"/>
            <a:ext cx="8789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new date filter field allows the user to easily filter the date by a relative value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Previous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Two Years Ago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Last 365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Previous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Last 30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Last 7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 Fiscal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Two Years Ago</a:t>
            </a:r>
          </a:p>
        </p:txBody>
      </p:sp>
    </p:spTree>
    <p:extLst>
      <p:ext uri="{BB962C8B-B14F-4D97-AF65-F5344CB8AC3E}">
        <p14:creationId xmlns:p14="http://schemas.microsoft.com/office/powerpoint/2010/main" val="59839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180" y="869619"/>
            <a:ext cx="8789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Until now (Nov. 2017) if someone wanted to filter by the last 7 days, for example, he or she had two choices: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Every time he or she ran the report he would need to choose “greater than or equal to” and select whatever date was 7 days ago.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Write an SQL such as:</a:t>
            </a:r>
            <a:br>
              <a:rPr lang="en-US" sz="2800" dirty="0"/>
            </a:br>
            <a:r>
              <a:rPr lang="en-US" sz="2800" dirty="0"/>
              <a:t>&gt;= TIMESTAMPADD(SQL_TSI_DAY,-7,CURRENT_DATE)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25" name="Picture 1" descr="Edit Filter">
            <a:extLst>
              <a:ext uri="{FF2B5EF4-FFF2-40B4-BE49-F238E27FC236}">
                <a16:creationId xmlns:a16="http://schemas.microsoft.com/office/drawing/2014/main" id="{8D6EC600-1A35-4188-8B07-12C47C76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9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the user merely needs to choose the following in the filter.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 or she chooses it one time and saves, and it will always retrieve from 7 days ago, whenever the report is run.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14" y="2685501"/>
            <a:ext cx="4862746" cy="3647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168156" y="3128341"/>
            <a:ext cx="2405403" cy="65854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8856" y="5117909"/>
            <a:ext cx="1279624" cy="327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easy to understand how to use the new feature, as there is a pop-up text with instructions in the User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instructions are also in the On Line Help, but the staff user can also see the instructions in Alma Analytics while making the report. </a:t>
            </a:r>
          </a:p>
        </p:txBody>
      </p:sp>
    </p:spTree>
    <p:extLst>
      <p:ext uri="{BB962C8B-B14F-4D97-AF65-F5344CB8AC3E}">
        <p14:creationId xmlns:p14="http://schemas.microsoft.com/office/powerpoint/2010/main" val="26341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869619"/>
            <a:ext cx="7959221" cy="5490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94327" y="5486400"/>
            <a:ext cx="23474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Mouse on date filter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66030" y="5336275"/>
            <a:ext cx="1173428" cy="354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48715" y="3614738"/>
            <a:ext cx="234741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Full instructions with examples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175287" y="3378065"/>
            <a:ext cx="1173428" cy="354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42653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7662</TotalTime>
  <Words>755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Relative Date Filters in Alma Analytics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Number of returns per day in the last 7 days</vt:lpstr>
      <vt:lpstr>Number of returns per day in the last 7 days</vt:lpstr>
      <vt:lpstr>Number of returns per day in the last 7 days</vt:lpstr>
      <vt:lpstr>Number of returns per day in the last 7 days</vt:lpstr>
      <vt:lpstr>Expenditure per month for previous year</vt:lpstr>
      <vt:lpstr>Expenditure per month for previous year</vt:lpstr>
      <vt:lpstr>Expenditure per month for previous year</vt:lpstr>
      <vt:lpstr>Expenditure per month for previous year</vt:lpstr>
      <vt:lpstr>JR1 Journal Usage per platform in current year</vt:lpstr>
      <vt:lpstr>JR1 Journal Usage per platform in current year</vt:lpstr>
      <vt:lpstr>JR1 Journal Usage per platform in current year</vt:lpstr>
      <vt:lpstr>JR1 Journal Usage per platform in current year</vt:lpstr>
      <vt:lpstr>JR1 Journal Usage per platform in current year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475</cp:revision>
  <dcterms:created xsi:type="dcterms:W3CDTF">2015-04-14T20:14:13Z</dcterms:created>
  <dcterms:modified xsi:type="dcterms:W3CDTF">2021-01-09T17:52:53Z</dcterms:modified>
</cp:coreProperties>
</file>